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81" r:id="rId4"/>
    <p:sldId id="270" r:id="rId5"/>
    <p:sldId id="283" r:id="rId6"/>
    <p:sldId id="284" r:id="rId7"/>
    <p:sldId id="285" r:id="rId8"/>
    <p:sldId id="286" r:id="rId9"/>
    <p:sldId id="287" r:id="rId10"/>
    <p:sldId id="288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335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7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4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6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0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1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Face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4485555" y="10"/>
            <a:ext cx="7706444" cy="3428990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4485557" y="3429000"/>
            <a:ext cx="7706443" cy="342900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/>
              <a:t>The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5564188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Majority of computer-based labs</a:t>
            </a:r>
          </a:p>
          <a:p>
            <a:r>
              <a:rPr lang="en-US" sz="2400" dirty="0"/>
              <a:t>Compact Seating arrangements</a:t>
            </a:r>
          </a:p>
          <a:p>
            <a:r>
              <a:rPr lang="en-US" sz="2400" dirty="0"/>
              <a:t>Higher manpower for monitoring</a:t>
            </a:r>
          </a:p>
          <a:p>
            <a:r>
              <a:rPr lang="en-US" sz="2400" dirty="0"/>
              <a:t>Real-Time Detection</a:t>
            </a:r>
          </a:p>
          <a:p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50" y="56696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b="1" dirty="0"/>
              <a:t>Sub Problems to be solved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66960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523481" cy="1166590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57721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Real-time and push 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09391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379923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E22D8-7503-53C5-7B72-9E5D9BA6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365" y="539749"/>
            <a:ext cx="2611385" cy="496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900" b="1" dirty="0"/>
              <a:t>Background Detection Algorithm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0510F4D-2048-3FFA-C375-9231D109D30D}"/>
              </a:ext>
            </a:extLst>
          </p:cNvPr>
          <p:cNvSpPr/>
          <p:nvPr/>
        </p:nvSpPr>
        <p:spPr>
          <a:xfrm rot="5400000">
            <a:off x="6109482" y="3541721"/>
            <a:ext cx="1231641" cy="2239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5F4334-E27C-A4BE-0115-7010BAC779B7}"/>
              </a:ext>
            </a:extLst>
          </p:cNvPr>
          <p:cNvSpPr/>
          <p:nvPr/>
        </p:nvSpPr>
        <p:spPr>
          <a:xfrm>
            <a:off x="8256679" y="5410622"/>
            <a:ext cx="1212434" cy="16824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FDFF07-1EB5-4F29-3E41-5204F97D7814}"/>
              </a:ext>
            </a:extLst>
          </p:cNvPr>
          <p:cNvGrpSpPr/>
          <p:nvPr/>
        </p:nvGrpSpPr>
        <p:grpSpPr>
          <a:xfrm>
            <a:off x="5377347" y="4476925"/>
            <a:ext cx="2517700" cy="2007673"/>
            <a:chOff x="7063547" y="2489344"/>
            <a:chExt cx="4603268" cy="2636207"/>
          </a:xfrm>
        </p:grpSpPr>
        <p:pic>
          <p:nvPicPr>
            <p:cNvPr id="10" name="Picture 9" descr="A picture containing text, computer, set&#10;&#10;Description automatically generated">
              <a:extLst>
                <a:ext uri="{FF2B5EF4-FFF2-40B4-BE49-F238E27FC236}">
                  <a16:creationId xmlns:a16="http://schemas.microsoft.com/office/drawing/2014/main" id="{B770186F-02D4-E3AB-04F1-CE75D9BB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547" y="3026699"/>
              <a:ext cx="4576491" cy="2098852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152CB44-7679-9975-FF7E-75BDCE93C9D8}"/>
                </a:ext>
              </a:extLst>
            </p:cNvPr>
            <p:cNvSpPr txBox="1">
              <a:spLocks/>
            </p:cNvSpPr>
            <p:nvPr/>
          </p:nvSpPr>
          <p:spPr>
            <a:xfrm>
              <a:off x="7602946" y="2489344"/>
              <a:ext cx="4063869" cy="4968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Lab Computers Transfer Detection info to Remote Server</a:t>
              </a:r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6F6E4B-B8E3-4445-ED4B-BAD4E6F0F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32" y="4827902"/>
            <a:ext cx="1787270" cy="199784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974935-D257-1162-2D4B-99E030301D59}"/>
              </a:ext>
            </a:extLst>
          </p:cNvPr>
          <p:cNvSpPr/>
          <p:nvPr/>
        </p:nvSpPr>
        <p:spPr>
          <a:xfrm rot="10800000">
            <a:off x="7473312" y="1569191"/>
            <a:ext cx="1212433" cy="2104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61C72-9C7E-FD38-F2D1-12C79C2BF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7" y="498727"/>
            <a:ext cx="2510823" cy="260114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Warning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Multiple 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No Face Detected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47CD11-19CB-DC7A-945C-09FD02DAA20E}"/>
              </a:ext>
            </a:extLst>
          </p:cNvPr>
          <p:cNvGrpSpPr/>
          <p:nvPr/>
        </p:nvGrpSpPr>
        <p:grpSpPr>
          <a:xfrm>
            <a:off x="9822269" y="540925"/>
            <a:ext cx="5691920" cy="3543496"/>
            <a:chOff x="1172632" y="-844776"/>
            <a:chExt cx="5691920" cy="3543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58ED31-64C3-686A-8A8C-B1876D3C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A7A2A863-064E-C458-38BC-F23990FD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41D7DA6-F8A2-0DB8-BAC4-10E9B42F2146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40D66-6798-952F-ECDF-4FC81B9358C3}"/>
              </a:ext>
            </a:extLst>
          </p:cNvPr>
          <p:cNvGrpSpPr/>
          <p:nvPr/>
        </p:nvGrpSpPr>
        <p:grpSpPr>
          <a:xfrm>
            <a:off x="8561801" y="-202556"/>
            <a:ext cx="5691920" cy="3543496"/>
            <a:chOff x="1172632" y="-844776"/>
            <a:chExt cx="5691920" cy="354349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8599AB-CBCE-B9F7-4B46-112A3819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6BD9BC3B-CD24-A4E3-F4AA-4E109473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1E462165-EBA8-3F99-A0D6-B4289DD8751B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T.,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Narmatha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Veeramani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C.,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Bonato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1590</TotalTime>
  <Words>915</Words>
  <Application>Microsoft Office PowerPoint</Application>
  <PresentationFormat>Widescreen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Wisp</vt:lpstr>
      <vt:lpstr>Suspicious Face Recognition</vt:lpstr>
      <vt:lpstr>The Problem</vt:lpstr>
      <vt:lpstr>Sub Problems to be solved</vt:lpstr>
      <vt:lpstr>The Proposed System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299</cp:revision>
  <dcterms:created xsi:type="dcterms:W3CDTF">2021-07-21T18:44:12Z</dcterms:created>
  <dcterms:modified xsi:type="dcterms:W3CDTF">2022-08-14T11:53:29Z</dcterms:modified>
</cp:coreProperties>
</file>